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6" r:id="rId15"/>
    <p:sldId id="277" r:id="rId16"/>
    <p:sldId id="267" r:id="rId17"/>
    <p:sldId id="269" r:id="rId18"/>
    <p:sldId id="268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8A111-4C1A-4594-BC07-0F9D0F011914}" v="1" dt="2019-06-30T17:21:0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5F8B589-A3CC-4440-97DC-D1F6C3804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00" r="524" b="47000"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767ACF-C3D9-4EF2-A162-813EE928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8" b="207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F931F7-E1A4-4CB8-8E2D-74D654B62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614" y="643467"/>
            <a:ext cx="110295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4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B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F7B24F2-A157-4F21-B6A9-C2808E641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B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B226DF-1D0D-4112-9409-6396B04D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4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CAE060-8F7F-4D58-8601-CA6CCCB2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C43AF92-A682-4688-BB30-74022D6C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82" y="649075"/>
            <a:ext cx="10775698" cy="5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8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6A3C849-5DEF-4136-9356-7A945297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5" y="643467"/>
            <a:ext cx="95231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8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4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6DB74BE-2A99-4A4A-BCF7-5EA6476C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DC4BF4A7-7452-4BF9-A54A-E18A1B867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303E9F44-15C7-4D47-A041-00DE37C0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B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B435CF6-05D4-487E-AC2E-E7E1968D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" r="-1" b="5838"/>
          <a:stretch/>
        </p:blipFill>
        <p:spPr>
          <a:xfrm>
            <a:off x="941729" y="643467"/>
            <a:ext cx="100209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4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4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5CC9FF-4C41-4E2D-A787-EFD6B1CA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837545"/>
            <a:ext cx="10650747" cy="5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5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21B76B0-02A0-49FF-9D9D-2B26765C8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46" b="2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7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7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1CD170FE-23A7-4680-AE8B-A36889E6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343469-F687-4548-8BD8-EB80CDA1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2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50B2B9-8FEC-4A0D-9720-AA9CEBBA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" r="105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F910F33-02CE-4422-A292-8847A553A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94" b="117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B6E3E4-539C-497A-AE13-1E249C27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794E6B-9B89-4C9C-81F7-67425E7B1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8" b="13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9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0CBECA8-96FA-4680-BC7B-4E94188D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5" b="162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1978EF2-F1C2-4F4E-81A7-1C8CE5E7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16" y="327164"/>
            <a:ext cx="11324352" cy="6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158</cp:revision>
  <dcterms:created xsi:type="dcterms:W3CDTF">2013-07-15T20:26:40Z</dcterms:created>
  <dcterms:modified xsi:type="dcterms:W3CDTF">2019-06-30T18:01:11Z</dcterms:modified>
</cp:coreProperties>
</file>